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64" r:id="rId2"/>
    <p:sldId id="269" r:id="rId3"/>
    <p:sldId id="270" r:id="rId4"/>
    <p:sldId id="271" r:id="rId5"/>
    <p:sldId id="272" r:id="rId6"/>
    <p:sldId id="279" r:id="rId7"/>
    <p:sldId id="273" r:id="rId8"/>
    <p:sldId id="274" r:id="rId9"/>
    <p:sldId id="265" r:id="rId10"/>
    <p:sldId id="275" r:id="rId11"/>
    <p:sldId id="276" r:id="rId12"/>
    <p:sldId id="256" r:id="rId13"/>
    <p:sldId id="266" r:id="rId14"/>
    <p:sldId id="268" r:id="rId15"/>
    <p:sldId id="27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71634A-6F99-47C4-9940-8397FEF2DEB1}" type="doc">
      <dgm:prSet loTypeId="urn:microsoft.com/office/officeart/2005/8/layout/radial6" loCatId="cycle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ADA530A-6BA1-4580-8074-CF424425316D}">
      <dgm:prSet phldrT="[Text]"/>
      <dgm:spPr/>
      <dgm:t>
        <a:bodyPr/>
        <a:lstStyle/>
        <a:p>
          <a:r>
            <a:rPr lang="en-US" dirty="0"/>
            <a:t>Image preprocessing</a:t>
          </a:r>
        </a:p>
      </dgm:t>
    </dgm:pt>
    <dgm:pt modelId="{3AB78978-D2A1-4835-B921-AC6FBA86DB94}" type="parTrans" cxnId="{0F316DAB-3377-406C-A644-C7665C731EE7}">
      <dgm:prSet/>
      <dgm:spPr/>
      <dgm:t>
        <a:bodyPr/>
        <a:lstStyle/>
        <a:p>
          <a:endParaRPr lang="en-US"/>
        </a:p>
      </dgm:t>
    </dgm:pt>
    <dgm:pt modelId="{4562DC5B-471E-400B-84FB-6E78BFFFDA07}" type="sibTrans" cxnId="{0F316DAB-3377-406C-A644-C7665C731EE7}">
      <dgm:prSet/>
      <dgm:spPr/>
      <dgm:t>
        <a:bodyPr/>
        <a:lstStyle/>
        <a:p>
          <a:endParaRPr lang="en-US"/>
        </a:p>
      </dgm:t>
    </dgm:pt>
    <dgm:pt modelId="{22BFFBF2-534D-4A56-B9EA-CA79A578F4E7}">
      <dgm:prSet phldrT="[Text]"/>
      <dgm:spPr/>
      <dgm:t>
        <a:bodyPr/>
        <a:lstStyle/>
        <a:p>
          <a:r>
            <a:rPr lang="en-US" dirty="0"/>
            <a:t>Time stamp</a:t>
          </a:r>
        </a:p>
      </dgm:t>
    </dgm:pt>
    <dgm:pt modelId="{F6EC2582-EC9C-4B4F-8707-D901E12AD345}" type="parTrans" cxnId="{E8228878-2C0D-48E0-B548-AA65F9D54052}">
      <dgm:prSet/>
      <dgm:spPr/>
      <dgm:t>
        <a:bodyPr/>
        <a:lstStyle/>
        <a:p>
          <a:endParaRPr lang="en-US"/>
        </a:p>
      </dgm:t>
    </dgm:pt>
    <dgm:pt modelId="{73157EBA-BADA-4794-B0CE-F385D335350D}" type="sibTrans" cxnId="{E8228878-2C0D-48E0-B548-AA65F9D54052}">
      <dgm:prSet/>
      <dgm:spPr/>
      <dgm:t>
        <a:bodyPr/>
        <a:lstStyle/>
        <a:p>
          <a:endParaRPr lang="en-US"/>
        </a:p>
      </dgm:t>
    </dgm:pt>
    <dgm:pt modelId="{38AEDE80-E396-4348-83FD-D2FF85BD9D2E}">
      <dgm:prSet phldrT="[Text]"/>
      <dgm:spPr/>
      <dgm:t>
        <a:bodyPr/>
        <a:lstStyle/>
        <a:p>
          <a:r>
            <a:rPr lang="en-US" dirty="0"/>
            <a:t>Flip</a:t>
          </a:r>
        </a:p>
      </dgm:t>
    </dgm:pt>
    <dgm:pt modelId="{77ED060B-1A5A-4E20-927E-8283F7678D7B}" type="parTrans" cxnId="{1E5E7727-0494-432D-AFA3-92F1024B1673}">
      <dgm:prSet/>
      <dgm:spPr/>
      <dgm:t>
        <a:bodyPr/>
        <a:lstStyle/>
        <a:p>
          <a:endParaRPr lang="en-US"/>
        </a:p>
      </dgm:t>
    </dgm:pt>
    <dgm:pt modelId="{5F1C7FEE-A77B-45C8-8D4F-15C92DF98D94}" type="sibTrans" cxnId="{1E5E7727-0494-432D-AFA3-92F1024B1673}">
      <dgm:prSet/>
      <dgm:spPr/>
      <dgm:t>
        <a:bodyPr/>
        <a:lstStyle/>
        <a:p>
          <a:endParaRPr lang="en-US"/>
        </a:p>
      </dgm:t>
    </dgm:pt>
    <dgm:pt modelId="{41B9A78F-4674-45D2-B6DB-248BDC534D72}">
      <dgm:prSet phldrT="[Text]"/>
      <dgm:spPr/>
      <dgm:t>
        <a:bodyPr/>
        <a:lstStyle/>
        <a:p>
          <a:r>
            <a:rPr lang="en-US" dirty="0"/>
            <a:t>Crop</a:t>
          </a:r>
        </a:p>
      </dgm:t>
    </dgm:pt>
    <dgm:pt modelId="{E87634E2-8141-43E3-94D1-C2F36D012CFF}" type="parTrans" cxnId="{42D52576-F1F7-473A-B741-FBB31D737BD4}">
      <dgm:prSet/>
      <dgm:spPr/>
      <dgm:t>
        <a:bodyPr/>
        <a:lstStyle/>
        <a:p>
          <a:endParaRPr lang="en-US"/>
        </a:p>
      </dgm:t>
    </dgm:pt>
    <dgm:pt modelId="{B407CB39-A4ED-4E2E-8CCA-DD5ADDC85739}" type="sibTrans" cxnId="{42D52576-F1F7-473A-B741-FBB31D737BD4}">
      <dgm:prSet/>
      <dgm:spPr/>
      <dgm:t>
        <a:bodyPr/>
        <a:lstStyle/>
        <a:p>
          <a:endParaRPr lang="en-US"/>
        </a:p>
      </dgm:t>
    </dgm:pt>
    <dgm:pt modelId="{1614426E-66A2-4B1A-899D-5102B19F5B2A}">
      <dgm:prSet phldrT="[Text]"/>
      <dgm:spPr/>
      <dgm:t>
        <a:bodyPr/>
        <a:lstStyle/>
        <a:p>
          <a:r>
            <a:rPr lang="en-US" dirty="0"/>
            <a:t>Size</a:t>
          </a:r>
        </a:p>
      </dgm:t>
    </dgm:pt>
    <dgm:pt modelId="{4FB1257B-E91C-4763-A81F-23C861C57D4C}" type="parTrans" cxnId="{5D7E5798-DCF0-4FB9-87BF-C0B7F072C615}">
      <dgm:prSet/>
      <dgm:spPr/>
      <dgm:t>
        <a:bodyPr/>
        <a:lstStyle/>
        <a:p>
          <a:endParaRPr lang="en-US"/>
        </a:p>
      </dgm:t>
    </dgm:pt>
    <dgm:pt modelId="{F0AEDADA-43BD-4B58-8860-83D0EA793BA4}" type="sibTrans" cxnId="{5D7E5798-DCF0-4FB9-87BF-C0B7F072C615}">
      <dgm:prSet/>
      <dgm:spPr/>
      <dgm:t>
        <a:bodyPr/>
        <a:lstStyle/>
        <a:p>
          <a:endParaRPr lang="en-US"/>
        </a:p>
      </dgm:t>
    </dgm:pt>
    <dgm:pt modelId="{A7FEC963-61A1-44B9-B0F4-D40958F29824}">
      <dgm:prSet phldrT="[Text]"/>
      <dgm:spPr/>
      <dgm:t>
        <a:bodyPr/>
        <a:lstStyle/>
        <a:p>
          <a:r>
            <a:rPr lang="en-US" dirty="0"/>
            <a:t>Down scale</a:t>
          </a:r>
        </a:p>
      </dgm:t>
    </dgm:pt>
    <dgm:pt modelId="{58389F70-90FF-4847-91B9-F1C9D26179B8}" type="parTrans" cxnId="{61C22939-9579-48BE-AD46-1C1AA781B1DE}">
      <dgm:prSet/>
      <dgm:spPr/>
      <dgm:t>
        <a:bodyPr/>
        <a:lstStyle/>
        <a:p>
          <a:endParaRPr lang="en-US"/>
        </a:p>
      </dgm:t>
    </dgm:pt>
    <dgm:pt modelId="{9F8B7BFC-7917-4A6A-99D8-90D8437B1EAD}" type="sibTrans" cxnId="{61C22939-9579-48BE-AD46-1C1AA781B1DE}">
      <dgm:prSet/>
      <dgm:spPr/>
      <dgm:t>
        <a:bodyPr/>
        <a:lstStyle/>
        <a:p>
          <a:endParaRPr lang="en-US"/>
        </a:p>
      </dgm:t>
    </dgm:pt>
    <dgm:pt modelId="{C8AAB6D4-4BFF-4FA0-B8FC-D714F05A7F33}">
      <dgm:prSet phldrT="[Text]"/>
      <dgm:spPr/>
      <dgm:t>
        <a:bodyPr/>
        <a:lstStyle/>
        <a:p>
          <a:r>
            <a:rPr lang="en-US" dirty="0"/>
            <a:t>Area of interest</a:t>
          </a:r>
        </a:p>
      </dgm:t>
    </dgm:pt>
    <dgm:pt modelId="{D32471D7-B357-4F83-B566-8400EF5A8335}" type="parTrans" cxnId="{8D9019EE-BF3B-4D6C-9EE8-B48BC58CC580}">
      <dgm:prSet/>
      <dgm:spPr/>
      <dgm:t>
        <a:bodyPr/>
        <a:lstStyle/>
        <a:p>
          <a:endParaRPr lang="en-US"/>
        </a:p>
      </dgm:t>
    </dgm:pt>
    <dgm:pt modelId="{5A558EB3-6167-49EF-9F5A-EC3F837EB96F}" type="sibTrans" cxnId="{8D9019EE-BF3B-4D6C-9EE8-B48BC58CC580}">
      <dgm:prSet/>
      <dgm:spPr/>
      <dgm:t>
        <a:bodyPr/>
        <a:lstStyle/>
        <a:p>
          <a:endParaRPr lang="en-US"/>
        </a:p>
      </dgm:t>
    </dgm:pt>
    <dgm:pt modelId="{30726CBE-D532-4D73-AC6D-97DFF31621CC}">
      <dgm:prSet phldrT="[Text]"/>
      <dgm:spPr/>
      <dgm:t>
        <a:bodyPr/>
        <a:lstStyle/>
        <a:p>
          <a:r>
            <a:rPr lang="en-US" dirty="0"/>
            <a:t>Distortion</a:t>
          </a:r>
        </a:p>
      </dgm:t>
    </dgm:pt>
    <dgm:pt modelId="{FC5BC767-B7DF-45D8-A3E0-5508D30BC4EE}" type="parTrans" cxnId="{DBA4F082-5269-43A3-AA41-CBDD7545A1FF}">
      <dgm:prSet/>
      <dgm:spPr/>
      <dgm:t>
        <a:bodyPr/>
        <a:lstStyle/>
        <a:p>
          <a:endParaRPr lang="en-US"/>
        </a:p>
      </dgm:t>
    </dgm:pt>
    <dgm:pt modelId="{CFAEEA6F-03C9-4CD6-ADE9-C3757F2963BD}" type="sibTrans" cxnId="{DBA4F082-5269-43A3-AA41-CBDD7545A1FF}">
      <dgm:prSet/>
      <dgm:spPr/>
      <dgm:t>
        <a:bodyPr/>
        <a:lstStyle/>
        <a:p>
          <a:endParaRPr lang="en-US"/>
        </a:p>
      </dgm:t>
    </dgm:pt>
    <dgm:pt modelId="{EFCA16A5-F0E5-47EB-8D65-431FD276B549}">
      <dgm:prSet phldrT="[Text]"/>
      <dgm:spPr/>
      <dgm:t>
        <a:bodyPr/>
        <a:lstStyle/>
        <a:p>
          <a:endParaRPr lang="en-US" dirty="0"/>
        </a:p>
      </dgm:t>
    </dgm:pt>
    <dgm:pt modelId="{9E00E7C3-4942-45FA-8E4B-7AD58B9F4FA3}" type="parTrans" cxnId="{E6A42901-D75A-4DC5-8490-6490960852EC}">
      <dgm:prSet/>
      <dgm:spPr/>
      <dgm:t>
        <a:bodyPr/>
        <a:lstStyle/>
        <a:p>
          <a:endParaRPr lang="en-US"/>
        </a:p>
      </dgm:t>
    </dgm:pt>
    <dgm:pt modelId="{E123AD83-11BB-415F-9880-F53ACADC206B}" type="sibTrans" cxnId="{E6A42901-D75A-4DC5-8490-6490960852EC}">
      <dgm:prSet/>
      <dgm:spPr/>
      <dgm:t>
        <a:bodyPr/>
        <a:lstStyle/>
        <a:p>
          <a:endParaRPr lang="en-US"/>
        </a:p>
      </dgm:t>
    </dgm:pt>
    <dgm:pt modelId="{6CB1B5C3-3331-4C79-86E5-0ADAFC23487F}" type="pres">
      <dgm:prSet presAssocID="{B671634A-6F99-47C4-9940-8397FEF2DEB1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2DD04DF4-01A5-4DB9-ADAC-AAD98AC7D0E6}" type="pres">
      <dgm:prSet presAssocID="{3ADA530A-6BA1-4580-8074-CF424425316D}" presName="centerShape" presStyleLbl="node0" presStyleIdx="0" presStyleCnt="1"/>
      <dgm:spPr/>
    </dgm:pt>
    <dgm:pt modelId="{654A64A8-9223-4DA6-821F-5AD07DDADA2A}" type="pres">
      <dgm:prSet presAssocID="{22BFFBF2-534D-4A56-B9EA-CA79A578F4E7}" presName="node" presStyleLbl="node1" presStyleIdx="0" presStyleCnt="7">
        <dgm:presLayoutVars>
          <dgm:bulletEnabled val="1"/>
        </dgm:presLayoutVars>
      </dgm:prSet>
      <dgm:spPr/>
    </dgm:pt>
    <dgm:pt modelId="{74A4E387-02A5-4999-A2C7-AFFD30DEB134}" type="pres">
      <dgm:prSet presAssocID="{22BFFBF2-534D-4A56-B9EA-CA79A578F4E7}" presName="dummy" presStyleCnt="0"/>
      <dgm:spPr/>
    </dgm:pt>
    <dgm:pt modelId="{84AE4B2B-8499-4731-9662-DF0EDEA1FF56}" type="pres">
      <dgm:prSet presAssocID="{73157EBA-BADA-4794-B0CE-F385D335350D}" presName="sibTrans" presStyleLbl="sibTrans2D1" presStyleIdx="0" presStyleCnt="7"/>
      <dgm:spPr/>
    </dgm:pt>
    <dgm:pt modelId="{251BA5F9-ECC4-476D-93C8-FE395AD3853C}" type="pres">
      <dgm:prSet presAssocID="{38AEDE80-E396-4348-83FD-D2FF85BD9D2E}" presName="node" presStyleLbl="node1" presStyleIdx="1" presStyleCnt="7">
        <dgm:presLayoutVars>
          <dgm:bulletEnabled val="1"/>
        </dgm:presLayoutVars>
      </dgm:prSet>
      <dgm:spPr/>
    </dgm:pt>
    <dgm:pt modelId="{0F2AD82B-5D88-4C0D-A28A-98BF13E6357C}" type="pres">
      <dgm:prSet presAssocID="{38AEDE80-E396-4348-83FD-D2FF85BD9D2E}" presName="dummy" presStyleCnt="0"/>
      <dgm:spPr/>
    </dgm:pt>
    <dgm:pt modelId="{AA27B27C-DB36-46ED-A42B-2C405CB71FDC}" type="pres">
      <dgm:prSet presAssocID="{5F1C7FEE-A77B-45C8-8D4F-15C92DF98D94}" presName="sibTrans" presStyleLbl="sibTrans2D1" presStyleIdx="1" presStyleCnt="7"/>
      <dgm:spPr/>
    </dgm:pt>
    <dgm:pt modelId="{23F90045-CFBF-47A4-930E-F76A225056CD}" type="pres">
      <dgm:prSet presAssocID="{41B9A78F-4674-45D2-B6DB-248BDC534D72}" presName="node" presStyleLbl="node1" presStyleIdx="2" presStyleCnt="7">
        <dgm:presLayoutVars>
          <dgm:bulletEnabled val="1"/>
        </dgm:presLayoutVars>
      </dgm:prSet>
      <dgm:spPr/>
    </dgm:pt>
    <dgm:pt modelId="{7285F7D2-7AFD-4ED8-A8D9-5BADD2026AB2}" type="pres">
      <dgm:prSet presAssocID="{41B9A78F-4674-45D2-B6DB-248BDC534D72}" presName="dummy" presStyleCnt="0"/>
      <dgm:spPr/>
    </dgm:pt>
    <dgm:pt modelId="{EC84544A-CB94-4A09-82FF-D784564BFB91}" type="pres">
      <dgm:prSet presAssocID="{B407CB39-A4ED-4E2E-8CCA-DD5ADDC85739}" presName="sibTrans" presStyleLbl="sibTrans2D1" presStyleIdx="2" presStyleCnt="7"/>
      <dgm:spPr/>
    </dgm:pt>
    <dgm:pt modelId="{564C8E56-025C-4983-A3C2-26FBFF606151}" type="pres">
      <dgm:prSet presAssocID="{1614426E-66A2-4B1A-899D-5102B19F5B2A}" presName="node" presStyleLbl="node1" presStyleIdx="3" presStyleCnt="7">
        <dgm:presLayoutVars>
          <dgm:bulletEnabled val="1"/>
        </dgm:presLayoutVars>
      </dgm:prSet>
      <dgm:spPr/>
    </dgm:pt>
    <dgm:pt modelId="{4EA1A80D-7E87-4A0B-BA4A-701FF67D4C4B}" type="pres">
      <dgm:prSet presAssocID="{1614426E-66A2-4B1A-899D-5102B19F5B2A}" presName="dummy" presStyleCnt="0"/>
      <dgm:spPr/>
    </dgm:pt>
    <dgm:pt modelId="{A3C43F16-EFA7-4766-A62D-CEB55E610097}" type="pres">
      <dgm:prSet presAssocID="{F0AEDADA-43BD-4B58-8860-83D0EA793BA4}" presName="sibTrans" presStyleLbl="sibTrans2D1" presStyleIdx="3" presStyleCnt="7"/>
      <dgm:spPr/>
    </dgm:pt>
    <dgm:pt modelId="{DB17878B-3984-44BC-BE8A-E2236DCFDF5A}" type="pres">
      <dgm:prSet presAssocID="{A7FEC963-61A1-44B9-B0F4-D40958F29824}" presName="node" presStyleLbl="node1" presStyleIdx="4" presStyleCnt="7">
        <dgm:presLayoutVars>
          <dgm:bulletEnabled val="1"/>
        </dgm:presLayoutVars>
      </dgm:prSet>
      <dgm:spPr/>
    </dgm:pt>
    <dgm:pt modelId="{B1B8F5DA-95F3-416D-BD75-6E4FB38D6766}" type="pres">
      <dgm:prSet presAssocID="{A7FEC963-61A1-44B9-B0F4-D40958F29824}" presName="dummy" presStyleCnt="0"/>
      <dgm:spPr/>
    </dgm:pt>
    <dgm:pt modelId="{2D84FD3E-6237-4627-87E5-F0FC251103ED}" type="pres">
      <dgm:prSet presAssocID="{9F8B7BFC-7917-4A6A-99D8-90D8437B1EAD}" presName="sibTrans" presStyleLbl="sibTrans2D1" presStyleIdx="4" presStyleCnt="7"/>
      <dgm:spPr/>
    </dgm:pt>
    <dgm:pt modelId="{F567630E-256C-49AF-B745-55A8A1A4958D}" type="pres">
      <dgm:prSet presAssocID="{C8AAB6D4-4BFF-4FA0-B8FC-D714F05A7F33}" presName="node" presStyleLbl="node1" presStyleIdx="5" presStyleCnt="7">
        <dgm:presLayoutVars>
          <dgm:bulletEnabled val="1"/>
        </dgm:presLayoutVars>
      </dgm:prSet>
      <dgm:spPr/>
    </dgm:pt>
    <dgm:pt modelId="{FF0F6E59-8ED2-4C8B-9343-0BAF94D4E958}" type="pres">
      <dgm:prSet presAssocID="{C8AAB6D4-4BFF-4FA0-B8FC-D714F05A7F33}" presName="dummy" presStyleCnt="0"/>
      <dgm:spPr/>
    </dgm:pt>
    <dgm:pt modelId="{A6341429-DB90-4CBE-8BBF-5264ADF937C5}" type="pres">
      <dgm:prSet presAssocID="{5A558EB3-6167-49EF-9F5A-EC3F837EB96F}" presName="sibTrans" presStyleLbl="sibTrans2D1" presStyleIdx="5" presStyleCnt="7"/>
      <dgm:spPr/>
    </dgm:pt>
    <dgm:pt modelId="{D34D40D5-605A-4C4F-A6DC-B12F1BB41C1F}" type="pres">
      <dgm:prSet presAssocID="{30726CBE-D532-4D73-AC6D-97DFF31621CC}" presName="node" presStyleLbl="node1" presStyleIdx="6" presStyleCnt="7">
        <dgm:presLayoutVars>
          <dgm:bulletEnabled val="1"/>
        </dgm:presLayoutVars>
      </dgm:prSet>
      <dgm:spPr/>
    </dgm:pt>
    <dgm:pt modelId="{39A08FA3-2DA3-40AA-84C4-81FC439E962D}" type="pres">
      <dgm:prSet presAssocID="{30726CBE-D532-4D73-AC6D-97DFF31621CC}" presName="dummy" presStyleCnt="0"/>
      <dgm:spPr/>
    </dgm:pt>
    <dgm:pt modelId="{79D190B5-A9A6-46D3-9294-8D2308406313}" type="pres">
      <dgm:prSet presAssocID="{CFAEEA6F-03C9-4CD6-ADE9-C3757F2963BD}" presName="sibTrans" presStyleLbl="sibTrans2D1" presStyleIdx="6" presStyleCnt="7"/>
      <dgm:spPr/>
    </dgm:pt>
  </dgm:ptLst>
  <dgm:cxnLst>
    <dgm:cxn modelId="{E6A42901-D75A-4DC5-8490-6490960852EC}" srcId="{B671634A-6F99-47C4-9940-8397FEF2DEB1}" destId="{EFCA16A5-F0E5-47EB-8D65-431FD276B549}" srcOrd="1" destOrd="0" parTransId="{9E00E7C3-4942-45FA-8E4B-7AD58B9F4FA3}" sibTransId="{E123AD83-11BB-415F-9880-F53ACADC206B}"/>
    <dgm:cxn modelId="{0838B612-F91F-47A6-955F-864BAAB7E1C9}" type="presOf" srcId="{22BFFBF2-534D-4A56-B9EA-CA79A578F4E7}" destId="{654A64A8-9223-4DA6-821F-5AD07DDADA2A}" srcOrd="0" destOrd="0" presId="urn:microsoft.com/office/officeart/2005/8/layout/radial6"/>
    <dgm:cxn modelId="{9DD9D51C-5C87-4C13-B9E5-38268CF7EC2B}" type="presOf" srcId="{1614426E-66A2-4B1A-899D-5102B19F5B2A}" destId="{564C8E56-025C-4983-A3C2-26FBFF606151}" srcOrd="0" destOrd="0" presId="urn:microsoft.com/office/officeart/2005/8/layout/radial6"/>
    <dgm:cxn modelId="{7568F825-9FFB-4907-96CA-4670411A63BF}" type="presOf" srcId="{73157EBA-BADA-4794-B0CE-F385D335350D}" destId="{84AE4B2B-8499-4731-9662-DF0EDEA1FF56}" srcOrd="0" destOrd="0" presId="urn:microsoft.com/office/officeart/2005/8/layout/radial6"/>
    <dgm:cxn modelId="{1E5E7727-0494-432D-AFA3-92F1024B1673}" srcId="{3ADA530A-6BA1-4580-8074-CF424425316D}" destId="{38AEDE80-E396-4348-83FD-D2FF85BD9D2E}" srcOrd="1" destOrd="0" parTransId="{77ED060B-1A5A-4E20-927E-8283F7678D7B}" sibTransId="{5F1C7FEE-A77B-45C8-8D4F-15C92DF98D94}"/>
    <dgm:cxn modelId="{6BCE7630-EE33-4C4D-8506-B393005AF69A}" type="presOf" srcId="{9F8B7BFC-7917-4A6A-99D8-90D8437B1EAD}" destId="{2D84FD3E-6237-4627-87E5-F0FC251103ED}" srcOrd="0" destOrd="0" presId="urn:microsoft.com/office/officeart/2005/8/layout/radial6"/>
    <dgm:cxn modelId="{61C22939-9579-48BE-AD46-1C1AA781B1DE}" srcId="{3ADA530A-6BA1-4580-8074-CF424425316D}" destId="{A7FEC963-61A1-44B9-B0F4-D40958F29824}" srcOrd="4" destOrd="0" parTransId="{58389F70-90FF-4847-91B9-F1C9D26179B8}" sibTransId="{9F8B7BFC-7917-4A6A-99D8-90D8437B1EAD}"/>
    <dgm:cxn modelId="{8BB7165B-4FA9-42BD-AFD1-90F366F06E28}" type="presOf" srcId="{B671634A-6F99-47C4-9940-8397FEF2DEB1}" destId="{6CB1B5C3-3331-4C79-86E5-0ADAFC23487F}" srcOrd="0" destOrd="0" presId="urn:microsoft.com/office/officeart/2005/8/layout/radial6"/>
    <dgm:cxn modelId="{4E22C446-0690-4EB5-84E3-F646DB62E22D}" type="presOf" srcId="{41B9A78F-4674-45D2-B6DB-248BDC534D72}" destId="{23F90045-CFBF-47A4-930E-F76A225056CD}" srcOrd="0" destOrd="0" presId="urn:microsoft.com/office/officeart/2005/8/layout/radial6"/>
    <dgm:cxn modelId="{3A05EA6B-FD97-497B-874F-A20136B29599}" type="presOf" srcId="{CFAEEA6F-03C9-4CD6-ADE9-C3757F2963BD}" destId="{79D190B5-A9A6-46D3-9294-8D2308406313}" srcOrd="0" destOrd="0" presId="urn:microsoft.com/office/officeart/2005/8/layout/radial6"/>
    <dgm:cxn modelId="{42D52576-F1F7-473A-B741-FBB31D737BD4}" srcId="{3ADA530A-6BA1-4580-8074-CF424425316D}" destId="{41B9A78F-4674-45D2-B6DB-248BDC534D72}" srcOrd="2" destOrd="0" parTransId="{E87634E2-8141-43E3-94D1-C2F36D012CFF}" sibTransId="{B407CB39-A4ED-4E2E-8CCA-DD5ADDC85739}"/>
    <dgm:cxn modelId="{E8228878-2C0D-48E0-B548-AA65F9D54052}" srcId="{3ADA530A-6BA1-4580-8074-CF424425316D}" destId="{22BFFBF2-534D-4A56-B9EA-CA79A578F4E7}" srcOrd="0" destOrd="0" parTransId="{F6EC2582-EC9C-4B4F-8707-D901E12AD345}" sibTransId="{73157EBA-BADA-4794-B0CE-F385D335350D}"/>
    <dgm:cxn modelId="{DBA4F082-5269-43A3-AA41-CBDD7545A1FF}" srcId="{3ADA530A-6BA1-4580-8074-CF424425316D}" destId="{30726CBE-D532-4D73-AC6D-97DFF31621CC}" srcOrd="6" destOrd="0" parTransId="{FC5BC767-B7DF-45D8-A3E0-5508D30BC4EE}" sibTransId="{CFAEEA6F-03C9-4CD6-ADE9-C3757F2963BD}"/>
    <dgm:cxn modelId="{2CF4818E-CCF8-4051-9004-B010C7B4B7B3}" type="presOf" srcId="{5A558EB3-6167-49EF-9F5A-EC3F837EB96F}" destId="{A6341429-DB90-4CBE-8BBF-5264ADF937C5}" srcOrd="0" destOrd="0" presId="urn:microsoft.com/office/officeart/2005/8/layout/radial6"/>
    <dgm:cxn modelId="{2C650994-1DD2-4D99-A01D-97219314727E}" type="presOf" srcId="{C8AAB6D4-4BFF-4FA0-B8FC-D714F05A7F33}" destId="{F567630E-256C-49AF-B745-55A8A1A4958D}" srcOrd="0" destOrd="0" presId="urn:microsoft.com/office/officeart/2005/8/layout/radial6"/>
    <dgm:cxn modelId="{5D7E5798-DCF0-4FB9-87BF-C0B7F072C615}" srcId="{3ADA530A-6BA1-4580-8074-CF424425316D}" destId="{1614426E-66A2-4B1A-899D-5102B19F5B2A}" srcOrd="3" destOrd="0" parTransId="{4FB1257B-E91C-4763-A81F-23C861C57D4C}" sibTransId="{F0AEDADA-43BD-4B58-8860-83D0EA793BA4}"/>
    <dgm:cxn modelId="{98F32BA6-9B21-4C3E-9403-0BF1779E0DA3}" type="presOf" srcId="{30726CBE-D532-4D73-AC6D-97DFF31621CC}" destId="{D34D40D5-605A-4C4F-A6DC-B12F1BB41C1F}" srcOrd="0" destOrd="0" presId="urn:microsoft.com/office/officeart/2005/8/layout/radial6"/>
    <dgm:cxn modelId="{0F316DAB-3377-406C-A644-C7665C731EE7}" srcId="{B671634A-6F99-47C4-9940-8397FEF2DEB1}" destId="{3ADA530A-6BA1-4580-8074-CF424425316D}" srcOrd="0" destOrd="0" parTransId="{3AB78978-D2A1-4835-B921-AC6FBA86DB94}" sibTransId="{4562DC5B-471E-400B-84FB-6E78BFFFDA07}"/>
    <dgm:cxn modelId="{EC1687B5-035C-4C14-AC0E-81A44BA81CA0}" type="presOf" srcId="{38AEDE80-E396-4348-83FD-D2FF85BD9D2E}" destId="{251BA5F9-ECC4-476D-93C8-FE395AD3853C}" srcOrd="0" destOrd="0" presId="urn:microsoft.com/office/officeart/2005/8/layout/radial6"/>
    <dgm:cxn modelId="{779DFED7-5CBE-4F5D-BE28-40B22EF79572}" type="presOf" srcId="{F0AEDADA-43BD-4B58-8860-83D0EA793BA4}" destId="{A3C43F16-EFA7-4766-A62D-CEB55E610097}" srcOrd="0" destOrd="0" presId="urn:microsoft.com/office/officeart/2005/8/layout/radial6"/>
    <dgm:cxn modelId="{6BA36BDA-166C-4ABA-8A59-6479FDB3A662}" type="presOf" srcId="{5F1C7FEE-A77B-45C8-8D4F-15C92DF98D94}" destId="{AA27B27C-DB36-46ED-A42B-2C405CB71FDC}" srcOrd="0" destOrd="0" presId="urn:microsoft.com/office/officeart/2005/8/layout/radial6"/>
    <dgm:cxn modelId="{8D9019EE-BF3B-4D6C-9EE8-B48BC58CC580}" srcId="{3ADA530A-6BA1-4580-8074-CF424425316D}" destId="{C8AAB6D4-4BFF-4FA0-B8FC-D714F05A7F33}" srcOrd="5" destOrd="0" parTransId="{D32471D7-B357-4F83-B566-8400EF5A8335}" sibTransId="{5A558EB3-6167-49EF-9F5A-EC3F837EB96F}"/>
    <dgm:cxn modelId="{C9867CF6-4DF6-494D-A973-F16A240F7A45}" type="presOf" srcId="{3ADA530A-6BA1-4580-8074-CF424425316D}" destId="{2DD04DF4-01A5-4DB9-ADAC-AAD98AC7D0E6}" srcOrd="0" destOrd="0" presId="urn:microsoft.com/office/officeart/2005/8/layout/radial6"/>
    <dgm:cxn modelId="{AFEE8DF9-F51C-4ED3-A25B-E71061289A1D}" type="presOf" srcId="{B407CB39-A4ED-4E2E-8CCA-DD5ADDC85739}" destId="{EC84544A-CB94-4A09-82FF-D784564BFB91}" srcOrd="0" destOrd="0" presId="urn:microsoft.com/office/officeart/2005/8/layout/radial6"/>
    <dgm:cxn modelId="{7E780EFA-F1C3-4D64-926C-22CF4D2B6691}" type="presOf" srcId="{A7FEC963-61A1-44B9-B0F4-D40958F29824}" destId="{DB17878B-3984-44BC-BE8A-E2236DCFDF5A}" srcOrd="0" destOrd="0" presId="urn:microsoft.com/office/officeart/2005/8/layout/radial6"/>
    <dgm:cxn modelId="{27E50C72-6509-46EF-9A68-A2443950477C}" type="presParOf" srcId="{6CB1B5C3-3331-4C79-86E5-0ADAFC23487F}" destId="{2DD04DF4-01A5-4DB9-ADAC-AAD98AC7D0E6}" srcOrd="0" destOrd="0" presId="urn:microsoft.com/office/officeart/2005/8/layout/radial6"/>
    <dgm:cxn modelId="{35A83EAB-8364-441A-8E8C-D8AB66CD659B}" type="presParOf" srcId="{6CB1B5C3-3331-4C79-86E5-0ADAFC23487F}" destId="{654A64A8-9223-4DA6-821F-5AD07DDADA2A}" srcOrd="1" destOrd="0" presId="urn:microsoft.com/office/officeart/2005/8/layout/radial6"/>
    <dgm:cxn modelId="{C24A3387-8167-4BE2-90B7-7CFD8D8BFE17}" type="presParOf" srcId="{6CB1B5C3-3331-4C79-86E5-0ADAFC23487F}" destId="{74A4E387-02A5-4999-A2C7-AFFD30DEB134}" srcOrd="2" destOrd="0" presId="urn:microsoft.com/office/officeart/2005/8/layout/radial6"/>
    <dgm:cxn modelId="{83BC82C7-A572-4A1F-ABB4-A1F054B49D9B}" type="presParOf" srcId="{6CB1B5C3-3331-4C79-86E5-0ADAFC23487F}" destId="{84AE4B2B-8499-4731-9662-DF0EDEA1FF56}" srcOrd="3" destOrd="0" presId="urn:microsoft.com/office/officeart/2005/8/layout/radial6"/>
    <dgm:cxn modelId="{B4FA52AF-C434-4CFF-BED2-797979301338}" type="presParOf" srcId="{6CB1B5C3-3331-4C79-86E5-0ADAFC23487F}" destId="{251BA5F9-ECC4-476D-93C8-FE395AD3853C}" srcOrd="4" destOrd="0" presId="urn:microsoft.com/office/officeart/2005/8/layout/radial6"/>
    <dgm:cxn modelId="{E7A9BCBF-0299-4103-BF2F-B39C8B83579D}" type="presParOf" srcId="{6CB1B5C3-3331-4C79-86E5-0ADAFC23487F}" destId="{0F2AD82B-5D88-4C0D-A28A-98BF13E6357C}" srcOrd="5" destOrd="0" presId="urn:microsoft.com/office/officeart/2005/8/layout/radial6"/>
    <dgm:cxn modelId="{E8264859-CE5A-4AC7-8ADA-3D466297AC25}" type="presParOf" srcId="{6CB1B5C3-3331-4C79-86E5-0ADAFC23487F}" destId="{AA27B27C-DB36-46ED-A42B-2C405CB71FDC}" srcOrd="6" destOrd="0" presId="urn:microsoft.com/office/officeart/2005/8/layout/radial6"/>
    <dgm:cxn modelId="{C2A8685D-DD66-485E-87CC-CEC20B1E2EE4}" type="presParOf" srcId="{6CB1B5C3-3331-4C79-86E5-0ADAFC23487F}" destId="{23F90045-CFBF-47A4-930E-F76A225056CD}" srcOrd="7" destOrd="0" presId="urn:microsoft.com/office/officeart/2005/8/layout/radial6"/>
    <dgm:cxn modelId="{87C5A80B-FD85-44C1-9D0C-8255C58584AC}" type="presParOf" srcId="{6CB1B5C3-3331-4C79-86E5-0ADAFC23487F}" destId="{7285F7D2-7AFD-4ED8-A8D9-5BADD2026AB2}" srcOrd="8" destOrd="0" presId="urn:microsoft.com/office/officeart/2005/8/layout/radial6"/>
    <dgm:cxn modelId="{9D899EC7-1477-4712-BBBB-647ED800981A}" type="presParOf" srcId="{6CB1B5C3-3331-4C79-86E5-0ADAFC23487F}" destId="{EC84544A-CB94-4A09-82FF-D784564BFB91}" srcOrd="9" destOrd="0" presId="urn:microsoft.com/office/officeart/2005/8/layout/radial6"/>
    <dgm:cxn modelId="{1B100368-48D6-48CC-AD97-46D2D9ED90BE}" type="presParOf" srcId="{6CB1B5C3-3331-4C79-86E5-0ADAFC23487F}" destId="{564C8E56-025C-4983-A3C2-26FBFF606151}" srcOrd="10" destOrd="0" presId="urn:microsoft.com/office/officeart/2005/8/layout/radial6"/>
    <dgm:cxn modelId="{FDB41E8F-F7CB-489F-A35B-DB066D326C2C}" type="presParOf" srcId="{6CB1B5C3-3331-4C79-86E5-0ADAFC23487F}" destId="{4EA1A80D-7E87-4A0B-BA4A-701FF67D4C4B}" srcOrd="11" destOrd="0" presId="urn:microsoft.com/office/officeart/2005/8/layout/radial6"/>
    <dgm:cxn modelId="{083AE7DE-B976-4906-96C1-3F00D02FEA14}" type="presParOf" srcId="{6CB1B5C3-3331-4C79-86E5-0ADAFC23487F}" destId="{A3C43F16-EFA7-4766-A62D-CEB55E610097}" srcOrd="12" destOrd="0" presId="urn:microsoft.com/office/officeart/2005/8/layout/radial6"/>
    <dgm:cxn modelId="{6927AC67-1267-4AEA-87B3-C5FD5F4030A6}" type="presParOf" srcId="{6CB1B5C3-3331-4C79-86E5-0ADAFC23487F}" destId="{DB17878B-3984-44BC-BE8A-E2236DCFDF5A}" srcOrd="13" destOrd="0" presId="urn:microsoft.com/office/officeart/2005/8/layout/radial6"/>
    <dgm:cxn modelId="{947B9719-459E-4DA9-B5C1-2B0300CEC6EE}" type="presParOf" srcId="{6CB1B5C3-3331-4C79-86E5-0ADAFC23487F}" destId="{B1B8F5DA-95F3-416D-BD75-6E4FB38D6766}" srcOrd="14" destOrd="0" presId="urn:microsoft.com/office/officeart/2005/8/layout/radial6"/>
    <dgm:cxn modelId="{A747FF55-4BF4-4CFB-A6F2-7653E6A215DF}" type="presParOf" srcId="{6CB1B5C3-3331-4C79-86E5-0ADAFC23487F}" destId="{2D84FD3E-6237-4627-87E5-F0FC251103ED}" srcOrd="15" destOrd="0" presId="urn:microsoft.com/office/officeart/2005/8/layout/radial6"/>
    <dgm:cxn modelId="{D83C2271-5E93-4DA5-9EB4-06C639BD28ED}" type="presParOf" srcId="{6CB1B5C3-3331-4C79-86E5-0ADAFC23487F}" destId="{F567630E-256C-49AF-B745-55A8A1A4958D}" srcOrd="16" destOrd="0" presId="urn:microsoft.com/office/officeart/2005/8/layout/radial6"/>
    <dgm:cxn modelId="{E2BD612E-D44D-4162-ADEA-D3CDFB9C4E59}" type="presParOf" srcId="{6CB1B5C3-3331-4C79-86E5-0ADAFC23487F}" destId="{FF0F6E59-8ED2-4C8B-9343-0BAF94D4E958}" srcOrd="17" destOrd="0" presId="urn:microsoft.com/office/officeart/2005/8/layout/radial6"/>
    <dgm:cxn modelId="{307C8BFC-B2E3-42DF-9C29-6F21E0659444}" type="presParOf" srcId="{6CB1B5C3-3331-4C79-86E5-0ADAFC23487F}" destId="{A6341429-DB90-4CBE-8BBF-5264ADF937C5}" srcOrd="18" destOrd="0" presId="urn:microsoft.com/office/officeart/2005/8/layout/radial6"/>
    <dgm:cxn modelId="{F8BCD6B3-65E2-4A80-AE05-F98006191435}" type="presParOf" srcId="{6CB1B5C3-3331-4C79-86E5-0ADAFC23487F}" destId="{D34D40D5-605A-4C4F-A6DC-B12F1BB41C1F}" srcOrd="19" destOrd="0" presId="urn:microsoft.com/office/officeart/2005/8/layout/radial6"/>
    <dgm:cxn modelId="{7EDCB868-4424-4FC2-AC56-BE6BD38D8BA7}" type="presParOf" srcId="{6CB1B5C3-3331-4C79-86E5-0ADAFC23487F}" destId="{39A08FA3-2DA3-40AA-84C4-81FC439E962D}" srcOrd="20" destOrd="0" presId="urn:microsoft.com/office/officeart/2005/8/layout/radial6"/>
    <dgm:cxn modelId="{7424FF95-9772-4CF5-8C91-F253881B0777}" type="presParOf" srcId="{6CB1B5C3-3331-4C79-86E5-0ADAFC23487F}" destId="{79D190B5-A9A6-46D3-9294-8D2308406313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D190B5-A9A6-46D3-9294-8D2308406313}">
      <dsp:nvSpPr>
        <dsp:cNvPr id="0" name=""/>
        <dsp:cNvSpPr/>
      </dsp:nvSpPr>
      <dsp:spPr>
        <a:xfrm>
          <a:off x="3249086" y="720297"/>
          <a:ext cx="5693826" cy="5693826"/>
        </a:xfrm>
        <a:prstGeom prst="blockArc">
          <a:avLst>
            <a:gd name="adj1" fmla="val 13114286"/>
            <a:gd name="adj2" fmla="val 16200000"/>
            <a:gd name="adj3" fmla="val 391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341429-DB90-4CBE-8BBF-5264ADF937C5}">
      <dsp:nvSpPr>
        <dsp:cNvPr id="0" name=""/>
        <dsp:cNvSpPr/>
      </dsp:nvSpPr>
      <dsp:spPr>
        <a:xfrm>
          <a:off x="3249086" y="720297"/>
          <a:ext cx="5693826" cy="5693826"/>
        </a:xfrm>
        <a:prstGeom prst="blockArc">
          <a:avLst>
            <a:gd name="adj1" fmla="val 10028571"/>
            <a:gd name="adj2" fmla="val 13114286"/>
            <a:gd name="adj3" fmla="val 391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84FD3E-6237-4627-87E5-F0FC251103ED}">
      <dsp:nvSpPr>
        <dsp:cNvPr id="0" name=""/>
        <dsp:cNvSpPr/>
      </dsp:nvSpPr>
      <dsp:spPr>
        <a:xfrm>
          <a:off x="3249086" y="720297"/>
          <a:ext cx="5693826" cy="5693826"/>
        </a:xfrm>
        <a:prstGeom prst="blockArc">
          <a:avLst>
            <a:gd name="adj1" fmla="val 6942857"/>
            <a:gd name="adj2" fmla="val 10028571"/>
            <a:gd name="adj3" fmla="val 391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C43F16-EFA7-4766-A62D-CEB55E610097}">
      <dsp:nvSpPr>
        <dsp:cNvPr id="0" name=""/>
        <dsp:cNvSpPr/>
      </dsp:nvSpPr>
      <dsp:spPr>
        <a:xfrm>
          <a:off x="3249086" y="720297"/>
          <a:ext cx="5693826" cy="5693826"/>
        </a:xfrm>
        <a:prstGeom prst="blockArc">
          <a:avLst>
            <a:gd name="adj1" fmla="val 3857143"/>
            <a:gd name="adj2" fmla="val 6942857"/>
            <a:gd name="adj3" fmla="val 391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84544A-CB94-4A09-82FF-D784564BFB91}">
      <dsp:nvSpPr>
        <dsp:cNvPr id="0" name=""/>
        <dsp:cNvSpPr/>
      </dsp:nvSpPr>
      <dsp:spPr>
        <a:xfrm>
          <a:off x="3249086" y="720297"/>
          <a:ext cx="5693826" cy="5693826"/>
        </a:xfrm>
        <a:prstGeom prst="blockArc">
          <a:avLst>
            <a:gd name="adj1" fmla="val 771429"/>
            <a:gd name="adj2" fmla="val 3857143"/>
            <a:gd name="adj3" fmla="val 391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27B27C-DB36-46ED-A42B-2C405CB71FDC}">
      <dsp:nvSpPr>
        <dsp:cNvPr id="0" name=""/>
        <dsp:cNvSpPr/>
      </dsp:nvSpPr>
      <dsp:spPr>
        <a:xfrm>
          <a:off x="3249086" y="720297"/>
          <a:ext cx="5693826" cy="5693826"/>
        </a:xfrm>
        <a:prstGeom prst="blockArc">
          <a:avLst>
            <a:gd name="adj1" fmla="val 19285714"/>
            <a:gd name="adj2" fmla="val 771429"/>
            <a:gd name="adj3" fmla="val 391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AE4B2B-8499-4731-9662-DF0EDEA1FF56}">
      <dsp:nvSpPr>
        <dsp:cNvPr id="0" name=""/>
        <dsp:cNvSpPr/>
      </dsp:nvSpPr>
      <dsp:spPr>
        <a:xfrm>
          <a:off x="3249086" y="720297"/>
          <a:ext cx="5693826" cy="5693826"/>
        </a:xfrm>
        <a:prstGeom prst="blockArc">
          <a:avLst>
            <a:gd name="adj1" fmla="val 16200000"/>
            <a:gd name="adj2" fmla="val 19285714"/>
            <a:gd name="adj3" fmla="val 391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D04DF4-01A5-4DB9-ADAC-AAD98AC7D0E6}">
      <dsp:nvSpPr>
        <dsp:cNvPr id="0" name=""/>
        <dsp:cNvSpPr/>
      </dsp:nvSpPr>
      <dsp:spPr>
        <a:xfrm>
          <a:off x="4991695" y="2462905"/>
          <a:ext cx="2208609" cy="22086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Image preprocessing</a:t>
          </a:r>
        </a:p>
      </dsp:txBody>
      <dsp:txXfrm>
        <a:off x="5315138" y="2786348"/>
        <a:ext cx="1561723" cy="1561723"/>
      </dsp:txXfrm>
    </dsp:sp>
    <dsp:sp modelId="{654A64A8-9223-4DA6-821F-5AD07DDADA2A}">
      <dsp:nvSpPr>
        <dsp:cNvPr id="0" name=""/>
        <dsp:cNvSpPr/>
      </dsp:nvSpPr>
      <dsp:spPr>
        <a:xfrm>
          <a:off x="5322986" y="2941"/>
          <a:ext cx="1546026" cy="154602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Time stamp</a:t>
          </a:r>
        </a:p>
      </dsp:txBody>
      <dsp:txXfrm>
        <a:off x="5549396" y="229351"/>
        <a:ext cx="1093206" cy="1093206"/>
      </dsp:txXfrm>
    </dsp:sp>
    <dsp:sp modelId="{251BA5F9-ECC4-476D-93C8-FE395AD3853C}">
      <dsp:nvSpPr>
        <dsp:cNvPr id="0" name=""/>
        <dsp:cNvSpPr/>
      </dsp:nvSpPr>
      <dsp:spPr>
        <a:xfrm>
          <a:off x="7505278" y="1053877"/>
          <a:ext cx="1546026" cy="154602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Flip</a:t>
          </a:r>
        </a:p>
      </dsp:txBody>
      <dsp:txXfrm>
        <a:off x="7731688" y="1280287"/>
        <a:ext cx="1093206" cy="1093206"/>
      </dsp:txXfrm>
    </dsp:sp>
    <dsp:sp modelId="{23F90045-CFBF-47A4-930E-F76A225056CD}">
      <dsp:nvSpPr>
        <dsp:cNvPr id="0" name=""/>
        <dsp:cNvSpPr/>
      </dsp:nvSpPr>
      <dsp:spPr>
        <a:xfrm>
          <a:off x="8044260" y="3415310"/>
          <a:ext cx="1546026" cy="154602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Crop</a:t>
          </a:r>
        </a:p>
      </dsp:txBody>
      <dsp:txXfrm>
        <a:off x="8270670" y="3641720"/>
        <a:ext cx="1093206" cy="1093206"/>
      </dsp:txXfrm>
    </dsp:sp>
    <dsp:sp modelId="{564C8E56-025C-4983-A3C2-26FBFF606151}">
      <dsp:nvSpPr>
        <dsp:cNvPr id="0" name=""/>
        <dsp:cNvSpPr/>
      </dsp:nvSpPr>
      <dsp:spPr>
        <a:xfrm>
          <a:off x="6534067" y="5309032"/>
          <a:ext cx="1546026" cy="154602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Size</a:t>
          </a:r>
        </a:p>
      </dsp:txBody>
      <dsp:txXfrm>
        <a:off x="6760477" y="5535442"/>
        <a:ext cx="1093206" cy="1093206"/>
      </dsp:txXfrm>
    </dsp:sp>
    <dsp:sp modelId="{DB17878B-3984-44BC-BE8A-E2236DCFDF5A}">
      <dsp:nvSpPr>
        <dsp:cNvPr id="0" name=""/>
        <dsp:cNvSpPr/>
      </dsp:nvSpPr>
      <dsp:spPr>
        <a:xfrm>
          <a:off x="4111906" y="5309032"/>
          <a:ext cx="1546026" cy="154602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Down scale</a:t>
          </a:r>
        </a:p>
      </dsp:txBody>
      <dsp:txXfrm>
        <a:off x="4338316" y="5535442"/>
        <a:ext cx="1093206" cy="1093206"/>
      </dsp:txXfrm>
    </dsp:sp>
    <dsp:sp modelId="{F567630E-256C-49AF-B745-55A8A1A4958D}">
      <dsp:nvSpPr>
        <dsp:cNvPr id="0" name=""/>
        <dsp:cNvSpPr/>
      </dsp:nvSpPr>
      <dsp:spPr>
        <a:xfrm>
          <a:off x="2601713" y="3415310"/>
          <a:ext cx="1546026" cy="154602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Area of interest</a:t>
          </a:r>
        </a:p>
      </dsp:txBody>
      <dsp:txXfrm>
        <a:off x="2828123" y="3641720"/>
        <a:ext cx="1093206" cy="1093206"/>
      </dsp:txXfrm>
    </dsp:sp>
    <dsp:sp modelId="{D34D40D5-605A-4C4F-A6DC-B12F1BB41C1F}">
      <dsp:nvSpPr>
        <dsp:cNvPr id="0" name=""/>
        <dsp:cNvSpPr/>
      </dsp:nvSpPr>
      <dsp:spPr>
        <a:xfrm>
          <a:off x="3140694" y="1053877"/>
          <a:ext cx="1546026" cy="154602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Distortion</a:t>
          </a:r>
        </a:p>
      </dsp:txBody>
      <dsp:txXfrm>
        <a:off x="3367104" y="1280287"/>
        <a:ext cx="1093206" cy="1093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164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27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173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601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1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814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51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87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71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050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393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E76F78AD-0D55-4451-AEB9-EA1D8B57FB6A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64534F56-E15F-4478-90A2-0ED7EA34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789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.uni-tuebingen.de/EyeRecToo.1907.0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treus.informatik.uni-tuebingen.de/santini/EyeRecToo" TargetMode="External"/><Relationship Id="rId4" Type="http://schemas.openxmlformats.org/officeDocument/2006/relationships/hyperlink" Target="https://www.youtube.com/watch?v=vbrfjpfYkvg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Hn9NdOt1v-c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5615" y="1309130"/>
            <a:ext cx="7766936" cy="293506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Eye Tracking </a:t>
            </a:r>
          </a:p>
        </p:txBody>
      </p:sp>
    </p:spTree>
    <p:extLst>
      <p:ext uri="{BB962C8B-B14F-4D97-AF65-F5344CB8AC3E}">
        <p14:creationId xmlns:p14="http://schemas.microsoft.com/office/powerpoint/2010/main" val="598697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59265714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6851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Step2. Pupil/s detection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18604" y="1864374"/>
            <a:ext cx="7514158" cy="4993625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A) The contrast between the pupil and the rest of the eye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B) Image normalization/ histogram equalization to reduce the influence of lighting conditions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C) A simple threshold function: the image is converted to a binary image 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D,E) Noise reduction (e.g. dilate and erode conversions)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F,G) Edges surround the white regions in the binary image (known pupil size)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H) Apply a least squares ellipse fitting algorithm to find the center of pupil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2762" y="1787883"/>
            <a:ext cx="4359238" cy="369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879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vs. </a:t>
            </a:r>
            <a:br>
              <a:rPr lang="en-US" dirty="0"/>
            </a:br>
            <a:r>
              <a:rPr lang="en-US" dirty="0"/>
              <a:t>head mounted </a:t>
            </a:r>
          </a:p>
        </p:txBody>
      </p:sp>
    </p:spTree>
    <p:extLst>
      <p:ext uri="{BB962C8B-B14F-4D97-AF65-F5344CB8AC3E}">
        <p14:creationId xmlns:p14="http://schemas.microsoft.com/office/powerpoint/2010/main" val="3670960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Assignment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2225616"/>
            <a:ext cx="10058400" cy="394658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Read:</a:t>
            </a:r>
          </a:p>
          <a:p>
            <a:r>
              <a:rPr lang="en-US" dirty="0" err="1"/>
              <a:t>Guestrin</a:t>
            </a:r>
            <a:r>
              <a:rPr lang="en-US" dirty="0"/>
              <a:t>, Elias Daniel, and Moshe </a:t>
            </a:r>
            <a:r>
              <a:rPr lang="en-US" dirty="0" err="1"/>
              <a:t>Eizenman</a:t>
            </a:r>
            <a:r>
              <a:rPr lang="en-US" dirty="0"/>
              <a:t>. "</a:t>
            </a:r>
            <a:r>
              <a:rPr lang="en-US" sz="2800" dirty="0"/>
              <a:t>General theory of remote gaze estimation using the pupil center and corneal reflections</a:t>
            </a:r>
            <a:r>
              <a:rPr lang="en-US" dirty="0"/>
              <a:t>." </a:t>
            </a:r>
            <a:r>
              <a:rPr lang="en-US" i="1" dirty="0"/>
              <a:t>IEEE Transactions on biomedical engineering</a:t>
            </a:r>
            <a:r>
              <a:rPr lang="en-US" dirty="0"/>
              <a:t> 53.6 (2006): 1124-1133.</a:t>
            </a:r>
          </a:p>
          <a:p>
            <a:r>
              <a:rPr lang="en-US" dirty="0"/>
              <a:t>Hansen, Dan </a:t>
            </a:r>
            <a:r>
              <a:rPr lang="en-US" dirty="0" err="1"/>
              <a:t>Witzner</a:t>
            </a:r>
            <a:r>
              <a:rPr lang="en-US" dirty="0"/>
              <a:t>, and </a:t>
            </a:r>
            <a:r>
              <a:rPr lang="en-US" dirty="0" err="1"/>
              <a:t>Qiang</a:t>
            </a:r>
            <a:r>
              <a:rPr lang="en-US" dirty="0"/>
              <a:t> Ji. "</a:t>
            </a:r>
            <a:r>
              <a:rPr lang="en-US" sz="2800" dirty="0"/>
              <a:t>In the eye of the beholder: A survey of models for eyes and gaze</a:t>
            </a:r>
            <a:r>
              <a:rPr lang="en-US" dirty="0"/>
              <a:t>." IEEE transactions on pattern analysis and machine intelligence 32.3 (2010): 478-500.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Investigate:</a:t>
            </a:r>
          </a:p>
          <a:p>
            <a:r>
              <a:rPr lang="en-US" dirty="0"/>
              <a:t>CCD vs CMOS sensor</a:t>
            </a:r>
          </a:p>
          <a:p>
            <a:r>
              <a:rPr lang="en-US" dirty="0"/>
              <a:t>Global vs rolling shutter</a:t>
            </a:r>
          </a:p>
          <a:p>
            <a:r>
              <a:rPr lang="en-US" dirty="0"/>
              <a:t>Color vs monochrome vs NIR cameras</a:t>
            </a:r>
          </a:p>
          <a:p>
            <a:r>
              <a:rPr lang="en-US" dirty="0"/>
              <a:t>IR LED eye safety measures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270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439" y="0"/>
            <a:ext cx="5909283" cy="49218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751" y="586958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Assignment 2</a:t>
            </a:r>
          </a:p>
        </p:txBody>
      </p:sp>
      <p:sp>
        <p:nvSpPr>
          <p:cNvPr id="3" name="Rectangle 2"/>
          <p:cNvSpPr/>
          <p:nvPr/>
        </p:nvSpPr>
        <p:spPr>
          <a:xfrm>
            <a:off x="767751" y="3433388"/>
            <a:ext cx="71942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http://www.ti.uni-tuebingen.de/EyeRecToo.1907.0.html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https://www.youtube.com/watch?v=vbrfjpfYkvg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https://atreus.informatik.uni-tuebingen.de/santini/EyeRecToo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67751" y="2460902"/>
            <a:ext cx="278133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err="1"/>
              <a:t>EyeRecToo</a:t>
            </a:r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767751" y="5083270"/>
            <a:ext cx="1057598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Fuhl, Wolfgang, et al. "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Else: Ellipse selection for robust pupil detection in real-world environments.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" </a:t>
            </a:r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Proceedings of the Ninth Biennial ACM Symposium on Eye Tracking Research &amp; Applications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. ACM, 2016.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58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828800"/>
            <a:ext cx="10058400" cy="477903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1- Eye streamer (online real time eye tracking) (2-3)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Raspberry PI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Peer to peer station or Server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3D printing and optical design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2- High-speed eye tracking with FPGA (2)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Xilinx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Image processing unit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3- Webcam-based eye tracking (1-2)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Laptop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Face detection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Offline improvement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4- Mobile-based eye tracker (1-2)</a:t>
            </a:r>
          </a:p>
          <a:p>
            <a:pPr lvl="1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Andriod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or IOS 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Face detection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Streamer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583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876540" y="0"/>
            <a:ext cx="9144960" cy="6797820"/>
            <a:chOff x="0" y="66337"/>
            <a:chExt cx="10080625" cy="7493338"/>
          </a:xfrm>
        </p:grpSpPr>
        <p:pic>
          <p:nvPicPr>
            <p:cNvPr id="1028" name="Picture 4" descr="http://wordpress.artificialeyeclinic.com/wp-content/uploads/2015/06/resourcesanatomy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389"/>
            <a:stretch/>
          </p:blipFill>
          <p:spPr bwMode="auto">
            <a:xfrm>
              <a:off x="0" y="66337"/>
              <a:ext cx="10080625" cy="7493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http://www.magic4walls.com/wp-content/uploads/2014/03/weird-seagull-pelican-funny-sand-sea-song-nature-wallpaper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43" r="6554"/>
            <a:stretch/>
          </p:blipFill>
          <p:spPr bwMode="auto">
            <a:xfrm>
              <a:off x="5326912" y="4540102"/>
              <a:ext cx="4401880" cy="30195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82965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3003"/>
          <a:stretch/>
        </p:blipFill>
        <p:spPr>
          <a:xfrm>
            <a:off x="1515901" y="1"/>
            <a:ext cx="91525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848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4367"/>
          <a:stretch/>
        </p:blipFill>
        <p:spPr>
          <a:xfrm>
            <a:off x="1515901" y="96462"/>
            <a:ext cx="9152580" cy="676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235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ww.tobiipro.com/imagevault/publishedmedia/gw66xob79wkirj0720oh/TobiiPro-Glasses2-tech-specs-image-3_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7" r="22792"/>
          <a:stretch/>
        </p:blipFill>
        <p:spPr bwMode="auto">
          <a:xfrm>
            <a:off x="1523521" y="635405"/>
            <a:ext cx="9144959" cy="5593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2588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researcher in London has created a low-cost device which allows wearers to use their eye movements to control a computer     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84"/>
          <a:stretch/>
        </p:blipFill>
        <p:spPr bwMode="auto">
          <a:xfrm>
            <a:off x="800575" y="0"/>
            <a:ext cx="1021704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0836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developer.tobii.com/wp-content/uploads/2014/01/Tobii-eye-tracking-step-by-step-web-57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171" y="636615"/>
            <a:ext cx="8935145" cy="532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80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n9NdOt1v-c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24000" y="1"/>
            <a:ext cx="9144480" cy="685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20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Step1. Capture Video from Camera/s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717" y="1739154"/>
            <a:ext cx="5659035" cy="472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778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1036</TotalTime>
  <Words>280</Words>
  <Application>Microsoft Office PowerPoint</Application>
  <PresentationFormat>Widescreen</PresentationFormat>
  <Paragraphs>52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Rockwell</vt:lpstr>
      <vt:lpstr>Rockwell Condensed</vt:lpstr>
      <vt:lpstr>Wingdings</vt:lpstr>
      <vt:lpstr>Wood Type</vt:lpstr>
      <vt:lpstr>Eye Tracking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Step1. Capture Video from Camera/s</vt:lpstr>
      <vt:lpstr>PowerPoint Presentation</vt:lpstr>
      <vt:lpstr>Step2. Pupil/s detection</vt:lpstr>
      <vt:lpstr>Remote vs.  head mounted </vt:lpstr>
      <vt:lpstr>Assignment 1</vt:lpstr>
      <vt:lpstr>Assignment 2</vt:lpstr>
      <vt:lpstr>Topics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Camera and LED</dc:title>
  <dc:creator>Shahram</dc:creator>
  <cp:lastModifiedBy>Shahram</cp:lastModifiedBy>
  <cp:revision>37</cp:revision>
  <dcterms:created xsi:type="dcterms:W3CDTF">2016-11-09T08:27:02Z</dcterms:created>
  <dcterms:modified xsi:type="dcterms:W3CDTF">2017-04-27T08:57:14Z</dcterms:modified>
</cp:coreProperties>
</file>

<file path=docProps/thumbnail.jpeg>
</file>